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95" r:id="rId2"/>
    <p:sldId id="394" r:id="rId3"/>
    <p:sldId id="300" r:id="rId4"/>
    <p:sldId id="432" r:id="rId5"/>
    <p:sldId id="387" r:id="rId6"/>
    <p:sldId id="396" r:id="rId7"/>
    <p:sldId id="433" r:id="rId8"/>
    <p:sldId id="43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72" y="-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E858E8-2017-4201-8B72-0B3087F88B8A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7745A-8184-7F43-892B-0BCD22BCBE1E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885A9-B24D-A339-1DBC-20DFE5F0E158}"/>
              </a:ext>
            </a:extLst>
          </p:cNvPr>
          <p:cNvSpPr txBox="1"/>
          <p:nvPr/>
        </p:nvSpPr>
        <p:spPr>
          <a:xfrm>
            <a:off x="4625445" y="2247749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0740A-1CBA-22A8-B6FA-1CB40CF10FF8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4A12C-2330-1D3B-8D42-832C0C9F76A8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0D3D9-6FE0-B83C-FF78-09B6D47F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BD16-38CB-CCBF-A569-91C1F79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0B478-C86D-9460-6697-805AC87DC3BF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73BB-0074-7FAF-60F9-815727974D7A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1995-BB50-5AFF-3DC3-F96D1523F226}"/>
              </a:ext>
            </a:extLst>
          </p:cNvPr>
          <p:cNvSpPr txBox="1"/>
          <p:nvPr/>
        </p:nvSpPr>
        <p:spPr>
          <a:xfrm>
            <a:off x="4625445" y="224784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격류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D9C0-C213-910F-4FCC-5C290A70A676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4EC02-E22B-7655-F08A-9745C20D19DE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ADE67-7356-67A5-6E07-F915EF17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A3F5C7-A07C-2C36-5D06-69C3730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6" t="8019" r="6823" b="8186"/>
          <a:stretch/>
        </p:blipFill>
        <p:spPr>
          <a:xfrm>
            <a:off x="3905438" y="2836069"/>
            <a:ext cx="1002505" cy="10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10003</TotalTime>
  <Words>708</Words>
  <Application>Microsoft Office PowerPoint</Application>
  <PresentationFormat>와이드스크린</PresentationFormat>
  <Paragraphs>125</Paragraphs>
  <Slides>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879</cp:revision>
  <dcterms:created xsi:type="dcterms:W3CDTF">2024-10-29T05:59:45Z</dcterms:created>
  <dcterms:modified xsi:type="dcterms:W3CDTF">2024-12-03T06:50:03Z</dcterms:modified>
</cp:coreProperties>
</file>